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iHFRrMJtjI+PysAWFZQXAlXTG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656c6db5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122656c6db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Environment as similar as possible, if not exactly the same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656c6db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22656c6db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931c94a2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11e931c94a2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7c81b06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1a7c81b06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e931c94a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1e931c94a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 aggregation&amp;calculation in DB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a7c81b0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1a7c81b0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656c6db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22656c6db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ff1b1d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25ff1b1d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931c94a2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1e931c94a2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931c94a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1e931c94a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931c94a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11e931c94a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656c6db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122656c6db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0a616a7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13a0a616a7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931c94a2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11e931c94a2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Slide1">
  <p:cSld name="TitleSlide1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2">
            <a:alphaModFix/>
          </a:blip>
          <a:srcRect b="19116" l="18896" r="4066" t="18894"/>
          <a:stretch/>
        </p:blipFill>
        <p:spPr>
          <a:xfrm>
            <a:off x="5641571" y="2370575"/>
            <a:ext cx="3502428" cy="2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"/>
          <p:cNvSpPr/>
          <p:nvPr/>
        </p:nvSpPr>
        <p:spPr>
          <a:xfrm flipH="1" rot="10800000">
            <a:off x="4264100" y="-44700"/>
            <a:ext cx="3048000" cy="5232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6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14" name="Google Shape;1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6"/>
          <p:cNvSpPr txBox="1"/>
          <p:nvPr>
            <p:ph type="ctrTitle"/>
          </p:nvPr>
        </p:nvSpPr>
        <p:spPr>
          <a:xfrm>
            <a:off x="473530" y="841772"/>
            <a:ext cx="45726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subTitle"/>
          </p:nvPr>
        </p:nvSpPr>
        <p:spPr>
          <a:xfrm>
            <a:off x="473530" y="2532195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1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78" name="Google Shape;78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 b="7347" l="39724" r="7351" t="0"/>
          <a:stretch/>
        </p:blipFill>
        <p:spPr>
          <a:xfrm>
            <a:off x="3875125" y="-44700"/>
            <a:ext cx="5311700" cy="52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/>
          <p:nvPr/>
        </p:nvSpPr>
        <p:spPr>
          <a:xfrm flipH="1" rot="10800000">
            <a:off x="4264100" y="-44700"/>
            <a:ext cx="3048000" cy="5232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0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24" name="Google Shape;24;p10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25" name="Google Shape;2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11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0" name="Google Shape;3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11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373900" y="10230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12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8" name="Google Shape;3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12"/>
          <p:cNvSpPr txBox="1"/>
          <p:nvPr>
            <p:ph type="title"/>
          </p:nvPr>
        </p:nvSpPr>
        <p:spPr>
          <a:xfrm>
            <a:off x="373900" y="4878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1" name="Google Shape;41;p12"/>
          <p:cNvSpPr txBox="1"/>
          <p:nvPr>
            <p:ph idx="1" type="body"/>
          </p:nvPr>
        </p:nvSpPr>
        <p:spPr>
          <a:xfrm>
            <a:off x="373826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2" type="body"/>
          </p:nvPr>
        </p:nvSpPr>
        <p:spPr>
          <a:xfrm>
            <a:off x="4529367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11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>
            <p:ph type="ctrTitle"/>
          </p:nvPr>
        </p:nvSpPr>
        <p:spPr>
          <a:xfrm>
            <a:off x="729450" y="374400"/>
            <a:ext cx="76881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29627" y="11928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White">
  <p:cSld name="Title and Content_Whit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628650" y="126900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628651" y="999067"/>
            <a:ext cx="7357500" cy="0"/>
          </a:xfrm>
          <a:prstGeom prst="straightConnector1">
            <a:avLst/>
          </a:prstGeom>
          <a:noFill/>
          <a:ln cap="flat" cmpd="sng" w="25400">
            <a:solidFill>
              <a:srgbClr val="E1192B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9"/>
          <p:cNvSpPr txBox="1"/>
          <p:nvPr>
            <p:ph type="title"/>
          </p:nvPr>
        </p:nvSpPr>
        <p:spPr>
          <a:xfrm>
            <a:off x="628650" y="22681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3578" y="4169569"/>
            <a:ext cx="809624" cy="62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71" name="Google Shape;7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idx="1" type="subTitle"/>
          </p:nvPr>
        </p:nvSpPr>
        <p:spPr>
          <a:xfrm>
            <a:off x="425505" y="2702670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r>
              <a:rPr lang="zh-CN" sz="23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 Hamzehee</a:t>
            </a:r>
            <a:endParaRPr sz="232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D41B2C"/>
              </a:buClr>
              <a:buSzPts val="1800"/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5" name="Google Shape;105;p1"/>
          <p:cNvSpPr txBox="1"/>
          <p:nvPr>
            <p:ph type="ctrTitle"/>
          </p:nvPr>
        </p:nvSpPr>
        <p:spPr>
          <a:xfrm>
            <a:off x="425500" y="841775"/>
            <a:ext cx="5823600" cy="18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b="0" lang="zh-CN" sz="2000"/>
              <a:t>Final Project Presentation</a:t>
            </a:r>
            <a:endParaRPr b="0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lang="zh-CN" sz="2800"/>
              <a:t>Jot IT!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t/>
            </a:r>
            <a:endParaRPr b="0"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b="0" i="1" lang="zh-CN" sz="2000"/>
              <a:t>CS5610 Web Development</a:t>
            </a:r>
            <a:endParaRPr b="0" i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656c6db5_1_7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73" name="Google Shape;173;g122656c6db5_1_73"/>
          <p:cNvSpPr txBox="1"/>
          <p:nvPr>
            <p:ph idx="1" type="body"/>
          </p:nvPr>
        </p:nvSpPr>
        <p:spPr>
          <a:xfrm>
            <a:off x="373900" y="1023000"/>
            <a:ext cx="29703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Users</a:t>
            </a:r>
            <a:r>
              <a:rPr lang="zh-CN"/>
              <a:t>-2  and </a:t>
            </a:r>
            <a:r>
              <a:rPr lang="zh-CN"/>
              <a:t>Notes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g122656c6db5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0" y="1387063"/>
            <a:ext cx="2865792" cy="381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2656c6db5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00" y="783150"/>
            <a:ext cx="5344725" cy="42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656c6db5_1_68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Demo</a:t>
            </a:r>
            <a:endParaRPr/>
          </a:p>
        </p:txBody>
      </p:sp>
      <p:sp>
        <p:nvSpPr>
          <p:cNvPr id="181" name="Google Shape;181;g122656c6db5_1_68"/>
          <p:cNvSpPr txBox="1"/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931c94a2_1_63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Reflection &amp; future Works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a7c81b06e_0_2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advantages and </a:t>
            </a:r>
            <a:r>
              <a:rPr lang="zh-CN" sz="2820"/>
              <a:t>Challenges</a:t>
            </a:r>
            <a:endParaRPr sz="2820"/>
          </a:p>
        </p:txBody>
      </p:sp>
      <p:sp>
        <p:nvSpPr>
          <p:cNvPr id="192" name="Google Shape;192;g11a7c81b06e_0_23"/>
          <p:cNvSpPr txBox="1"/>
          <p:nvPr>
            <p:ph idx="1" type="body"/>
          </p:nvPr>
        </p:nvSpPr>
        <p:spPr>
          <a:xfrm>
            <a:off x="373900" y="1023000"/>
            <a:ext cx="76887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Advantages : 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07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Building a personalized note taking app for my self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073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working with so many packages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Challenges</a:t>
            </a:r>
            <a:r>
              <a:rPr b="1" lang="zh-CN" sz="1800"/>
              <a:t> 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Deprecated packages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lack of time</a:t>
            </a:r>
            <a:endParaRPr/>
          </a:p>
          <a:p>
            <a:pPr indent="-30734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/>
              <a:t>publishing on heroku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pic>
        <p:nvPicPr>
          <p:cNvPr id="193" name="Google Shape;193;g11a7c81b06e_0_23"/>
          <p:cNvPicPr preferRelativeResize="0"/>
          <p:nvPr/>
        </p:nvPicPr>
        <p:blipFill rotWithShape="1">
          <a:blip r:embed="rId3">
            <a:alphaModFix/>
          </a:blip>
          <a:srcRect b="0" l="21395" r="22942" t="0"/>
          <a:stretch/>
        </p:blipFill>
        <p:spPr>
          <a:xfrm>
            <a:off x="5183375" y="2005175"/>
            <a:ext cx="3589099" cy="2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931c94a2_1_67"/>
          <p:cNvSpPr txBox="1"/>
          <p:nvPr>
            <p:ph idx="1" type="body"/>
          </p:nvPr>
        </p:nvSpPr>
        <p:spPr>
          <a:xfrm>
            <a:off x="373900" y="1023000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add category selector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personaliazed style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Mobile app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Make it scalable </a:t>
            </a:r>
            <a:endParaRPr i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11e931c94a2_1_67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Areas for Future Work</a:t>
            </a:r>
            <a:endParaRPr b="0" i="1" sz="1620"/>
          </a:p>
        </p:txBody>
      </p:sp>
      <p:pic>
        <p:nvPicPr>
          <p:cNvPr id="200" name="Google Shape;200;g11e931c94a2_1_67"/>
          <p:cNvPicPr preferRelativeResize="0"/>
          <p:nvPr/>
        </p:nvPicPr>
        <p:blipFill rotWithShape="1">
          <a:blip r:embed="rId3">
            <a:alphaModFix/>
          </a:blip>
          <a:srcRect b="0" l="16656" r="16743" t="0"/>
          <a:stretch/>
        </p:blipFill>
        <p:spPr>
          <a:xfrm>
            <a:off x="5181900" y="1504825"/>
            <a:ext cx="3678825" cy="2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7c81b06e_0_3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Thank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656c6db5_1_63"/>
          <p:cNvSpPr txBox="1"/>
          <p:nvPr>
            <p:ph type="title"/>
          </p:nvPr>
        </p:nvSpPr>
        <p:spPr>
          <a:xfrm>
            <a:off x="216425" y="0"/>
            <a:ext cx="5209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zh-CN" sz="2800"/>
              <a:t> Content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Introduction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Architecture and technology stack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Data model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Demo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t/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b="0" lang="zh-CN" sz="1800"/>
              <a:t>Reflection &amp; </a:t>
            </a:r>
            <a:r>
              <a:rPr b="0" lang="zh-CN" sz="1800"/>
              <a:t>future</a:t>
            </a:r>
            <a:r>
              <a:rPr b="0" lang="zh-CN" sz="1800"/>
              <a:t> Works</a:t>
            </a:r>
            <a:endParaRPr b="0" sz="1800"/>
          </a:p>
        </p:txBody>
      </p:sp>
      <p:cxnSp>
        <p:nvCxnSpPr>
          <p:cNvPr id="111" name="Google Shape;111;g122656c6db5_1_63"/>
          <p:cNvCxnSpPr/>
          <p:nvPr/>
        </p:nvCxnSpPr>
        <p:spPr>
          <a:xfrm>
            <a:off x="336150" y="1042675"/>
            <a:ext cx="0" cy="2997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ff1b1dd4_0_5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1e931c94a2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2853">
            <a:off x="3948650" y="3005022"/>
            <a:ext cx="2884802" cy="17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1e931c94a2_1_13"/>
          <p:cNvSpPr txBox="1"/>
          <p:nvPr>
            <p:ph idx="1" type="body"/>
          </p:nvPr>
        </p:nvSpPr>
        <p:spPr>
          <a:xfrm>
            <a:off x="373900" y="959525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necessity</a:t>
            </a:r>
            <a:r>
              <a:rPr lang="zh-CN"/>
              <a:t> of taking note.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Scattered notes.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accessible.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customized note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Solutions : </a:t>
            </a:r>
            <a:endParaRPr b="1" sz="18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Centralized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easily</a:t>
            </a:r>
            <a:r>
              <a:rPr lang="zh-CN"/>
              <a:t> access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Responsive page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customizable in future.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1e931c94a2_1_13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Problem to Solve</a:t>
            </a:r>
            <a:endParaRPr sz="2820"/>
          </a:p>
        </p:txBody>
      </p:sp>
      <p:pic>
        <p:nvPicPr>
          <p:cNvPr id="124" name="Google Shape;124;g11e931c94a2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7105">
            <a:off x="7027295" y="2894775"/>
            <a:ext cx="1658650" cy="22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931c94a2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0081">
            <a:off x="4381450" y="1047720"/>
            <a:ext cx="4445024" cy="23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931c94a2_1_59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Architecture and technology stack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1c94a2_1_30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Technology</a:t>
            </a:r>
            <a:endParaRPr sz="2820"/>
          </a:p>
        </p:txBody>
      </p:sp>
      <p:sp>
        <p:nvSpPr>
          <p:cNvPr id="136" name="Google Shape;136;g11e931c94a2_1_30"/>
          <p:cNvSpPr txBox="1"/>
          <p:nvPr>
            <p:ph idx="1" type="body"/>
          </p:nvPr>
        </p:nvSpPr>
        <p:spPr>
          <a:xfrm>
            <a:off x="-10065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MERN Stack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DataBase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Mongo DB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Backend :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Node 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Expressjs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BCrypt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Mongoose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11e931c94a2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2821">
            <a:off x="7075900" y="565844"/>
            <a:ext cx="2212076" cy="11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e931c94a2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4946">
            <a:off x="6260275" y="1329776"/>
            <a:ext cx="2658325" cy="11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e931c94a2_1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401" y="3000300"/>
            <a:ext cx="2581775" cy="13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e931c94a2_1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75" y="3835320"/>
            <a:ext cx="1996701" cy="11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e931c94a2_1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300" y="2137681"/>
            <a:ext cx="2471675" cy="66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e931c94a2_1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6950" y="1311313"/>
            <a:ext cx="2752824" cy="92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e931c94a2_1_30"/>
          <p:cNvSpPr txBox="1"/>
          <p:nvPr>
            <p:ph idx="1" type="body"/>
          </p:nvPr>
        </p:nvSpPr>
        <p:spPr>
          <a:xfrm>
            <a:off x="199910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Front-end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 router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axios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bootstrap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redux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markdown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656c6db5_1_152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49" name="Google Shape;149;g122656c6db5_1_152"/>
          <p:cNvSpPr txBox="1"/>
          <p:nvPr>
            <p:ph idx="1" type="body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700"/>
              <a:t>Back-end</a:t>
            </a:r>
            <a:endParaRPr b="1"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APIs: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/api/users/login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/api/users/profile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/api/users/newmembers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/api/notes/:id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0000"/>
                </a:solidFill>
              </a:rPr>
              <a:t>/api/notes/create</a:t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g122656c6db5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00" y="2335701"/>
            <a:ext cx="6013350" cy="225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2656c6db5_1_152"/>
          <p:cNvSpPr txBox="1"/>
          <p:nvPr/>
        </p:nvSpPr>
        <p:spPr>
          <a:xfrm>
            <a:off x="4163450" y="1199788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b="1" lang="zh-C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 authorization before any CRUD operations.</a:t>
            </a:r>
            <a:endParaRPr b="1"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0a616a7b_0_32"/>
          <p:cNvSpPr txBox="1"/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57" name="Google Shape;157;g13a0a616a7b_0_32"/>
          <p:cNvSpPr txBox="1"/>
          <p:nvPr>
            <p:ph idx="1" type="body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/>
              <a:t>Front-end</a:t>
            </a:r>
            <a:endParaRPr b="1" sz="18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zh-CN"/>
              <a:t>Routes :</a:t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3a0a616a7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49" y="1979075"/>
            <a:ext cx="4812276" cy="30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3a0a616a7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535" y="539745"/>
            <a:ext cx="5136441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a0a616a7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50386">
            <a:off x="6930962" y="2345174"/>
            <a:ext cx="1536845" cy="12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a0a616a7b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575" y="3806224"/>
            <a:ext cx="2529425" cy="6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931c94a2_1_40"/>
          <p:cNvSpPr txBox="1"/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67" name="Google Shape;167;g11e931c94a2_1_40"/>
          <p:cNvSpPr txBox="1"/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r>
              <a:t/>
            </a:r>
            <a:endParaRPr b="0"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